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5E89-DE2D-550C-E134-0520A3725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FA413-BF65-0387-AC42-238B6BBF8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D4ABF-166E-0247-9D49-5E6B3343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533DF-255A-DC82-D7BE-3C2008DF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F7412-FC57-F96C-EC42-92335580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9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1DFA-1B7D-9A4D-B3B7-D99D266E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5629F-7151-22A5-1E6E-03258A04E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2B607-FAC1-92B8-F3A1-C9A3C5E3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FCC7C-C757-BBC0-8C85-8DF13BBB3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06C22-9F11-95C4-BBA7-D21B7172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94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92321-EB38-6646-4722-5F9134D99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9A6FD-1A5D-38C0-52D8-E700B6848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7DD8D-9761-9F74-94BE-5F2CC1FA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2355A-95A5-0E33-5587-71EDD7E2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BC4CB-DF42-C894-2634-4776A69C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9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755C-DDCE-EE54-1388-6252F6D5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0E917-EF09-B2BD-AE4F-62F84BDDE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C65E3-E017-78C7-E11D-292E1EED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D797-1499-4911-288C-F9AE63B8D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24C0D-DD22-828A-5437-03276118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5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D7DE-F66F-A0CB-0055-EEF402AC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B055C-C377-01E4-BEC6-1792D3E1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281FE-1B40-0888-2C89-A416AE00F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A1190-78A6-EC46-70DC-C6732CBE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858E1-3D7B-77E8-C72C-A9CC5076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3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0356-FB48-B7FF-7372-3830C007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4904-379C-460E-ED7A-BC733D381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CD247-773B-536D-859D-3A72BC9FA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ED9A3-5A0D-50AC-2631-37B9F6E5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4C6A7-D082-9F53-0BBD-79555586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3B090-8C67-174F-3BD2-D24A02FD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77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F745-5F29-3C5B-0095-577C76EC6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FCDDC-527D-373B-46C3-91A1814EF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D1B0D-3901-5876-D81E-7AC254B62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816A6-A4AC-3411-9E9A-BE4676A80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A81AC-5C60-F4FB-11AC-E4BE91FE9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032D3-1400-49B1-B1FC-F5C36BCB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231AFB-2CF0-B21D-CADB-8A07C487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65A031-51BF-830C-DB50-6D48EE19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1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132C8-C774-CF7D-A4D5-3224F3DA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2C050-A2FD-D345-7F51-1F160375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D73E7-33BD-F3D3-96DF-928390C1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E4B07-939D-489D-114B-26D52922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6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E98B7E-DE9B-2EB1-BD8D-7C6A7983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36EDB-10D4-2FA1-56B4-BE619D809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64950-58AD-33B9-D307-42D57155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8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E266-7BFE-D624-0D8D-684435DA7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4E782-7179-F8CD-E3F9-41F6874FA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D557E-DF83-4948-C359-376210366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CB040-2B00-1D9D-8270-2E841238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42349-BA7B-5E27-790C-68650A07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50C9E-97BE-4A50-F73F-5ECEF0D7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42A1-B0BE-B1B1-5F52-0CFA962F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D69433-8CC1-5463-8829-D1A061E1C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C5EB2-E914-B46F-2CB3-043E472CD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69318-9EF7-812C-2296-B7EADDE29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56C85-BA16-EEDC-F198-6BF03D562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52DA2-3C69-F0E1-916C-A13B66C1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4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6A7146-489F-3873-57A2-1E043F7B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73C4A-B23C-AF1D-7C06-C1D6A4164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DFC46-9073-E7CE-C281-221ADAA04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0815-B237-024D-A172-8B76258E3B08}" type="datetimeFigureOut">
              <a:rPr lang="en-US" smtClean="0"/>
              <a:t>7/16/22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BE5AA-31F4-084E-476D-46C0FF99A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B0E6-8569-67DC-299C-00524A0AA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36673-7C39-4640-9C87-9ABDAF0FC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6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9683A6-A78D-9920-A282-9B29EDE86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" r="1237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B865C-6EAF-DA8D-B321-0C55EF902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rgbClr val="FFFFFF"/>
                </a:solidFill>
                <a:latin typeface="Impact" panose="020F0502020204030204" pitchFamily="34" charset="0"/>
              </a:rPr>
              <a:t>The WaterMinder</a:t>
            </a:r>
            <a:endParaRPr lang="en-US" sz="6600" dirty="0">
              <a:solidFill>
                <a:srgbClr val="FFFFFF"/>
              </a:solidFill>
              <a:latin typeface="Impact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E065D-0081-A8AF-A7AE-6BF3FC41B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  <a:latin typeface="Calibri" panose="020F0502020204030204" pitchFamily="34" charset="0"/>
              </a:rPr>
              <a:t>By Varsha Sundar and Arrnavv Chawla</a:t>
            </a:r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1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87804-1380-1179-6903-3DB045C2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N" sz="5400"/>
              <a:t>IDEA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CEEB348-7D67-9A17-A601-821041FBE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3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5706BA-DDEA-08C8-8210-187B71E205BB}"/>
              </a:ext>
            </a:extLst>
          </p:cNvPr>
          <p:cNvSpPr txBox="1"/>
          <p:nvPr/>
        </p:nvSpPr>
        <p:spPr>
          <a:xfrm>
            <a:off x="5180355" y="2515845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5AC3C-4416-6036-E28F-B0ADAD6D682D}"/>
              </a:ext>
            </a:extLst>
          </p:cNvPr>
          <p:cNvSpPr txBox="1"/>
          <p:nvPr/>
        </p:nvSpPr>
        <p:spPr>
          <a:xfrm>
            <a:off x="640080" y="2910066"/>
            <a:ext cx="4368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Plants are extremely essential to human life and without them the earth would be inhabitable. Creating a project that, on a small and achievable scale, helps increase or achieve sustained greenery. The Sustainable Development Goals in our focus are SDG 13 and SDG 15.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7AA93-83F2-B5CA-CB1D-F3C7CCE5025E}"/>
              </a:ext>
            </a:extLst>
          </p:cNvPr>
          <p:cNvSpPr txBox="1"/>
          <p:nvPr/>
        </p:nvSpPr>
        <p:spPr>
          <a:xfrm>
            <a:off x="5180355" y="2515845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13EAE168-734E-063C-7CAC-04434C974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46" y="5009170"/>
            <a:ext cx="1523005" cy="152346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7F2DD6C-E278-5913-4B71-CE8508CA6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51" y="5009170"/>
            <a:ext cx="1523005" cy="15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D701E-6D91-63E4-55AB-DB6D35FF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IN" sz="5400"/>
              <a:t>PROBLEM STATEMENT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18094E4-1DD6-572A-13A4-BD129B5C8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9" r="139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ECD1E4-CBED-FD00-44B4-ED9383908A4E}"/>
              </a:ext>
            </a:extLst>
          </p:cNvPr>
          <p:cNvSpPr txBox="1"/>
          <p:nvPr/>
        </p:nvSpPr>
        <p:spPr>
          <a:xfrm>
            <a:off x="640080" y="2910066"/>
            <a:ext cx="4278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A problem statement that we devised was related to the watering of pots in households. It is estimated that over 30% of household potted plants die every year due to lack of water. So we needed to make a device that reminds a person to water their plants. That too at the correct time. A device that recommends a person as to when to water a plant.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94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48D453F4-3C3B-90D7-4F8D-870C9B164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923F06B-B581-C7DE-AC16-7A753C39A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BEF72-4837-DEAF-CD9C-02302C145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AFF5B-D7A9-134D-54B7-CEEF149CF923}"/>
              </a:ext>
            </a:extLst>
          </p:cNvPr>
          <p:cNvSpPr txBox="1"/>
          <p:nvPr/>
        </p:nvSpPr>
        <p:spPr>
          <a:xfrm>
            <a:off x="448056" y="2258171"/>
            <a:ext cx="2804504" cy="406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We came up with a project that has a soil moisture sensor connected to an ESP8266 circuit board. Based on the moisture readings, it determines whether the soil is </a:t>
            </a:r>
            <a:r>
              <a:rPr lang="en-US" sz="1900" dirty="0" err="1"/>
              <a:t>underwatered</a:t>
            </a:r>
            <a:r>
              <a:rPr lang="en-US" sz="1900" dirty="0"/>
              <a:t> or perfect and then flashes LEDs and messages you on Telegram.</a:t>
            </a:r>
          </a:p>
        </p:txBody>
      </p:sp>
    </p:spTree>
    <p:extLst>
      <p:ext uri="{BB962C8B-B14F-4D97-AF65-F5344CB8AC3E}">
        <p14:creationId xmlns:p14="http://schemas.microsoft.com/office/powerpoint/2010/main" val="272053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6D8C7CF-90AA-4750-CC0D-6F1D377B1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r="19795" b="-4"/>
          <a:stretch/>
        </p:blipFill>
        <p:spPr>
          <a:xfrm>
            <a:off x="321734" y="321733"/>
            <a:ext cx="3084025" cy="302140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424C1C-2DBF-4778-BB60-5247102D3A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2" r="-1" b="18126"/>
          <a:stretch/>
        </p:blipFill>
        <p:spPr>
          <a:xfrm>
            <a:off x="321734" y="3514854"/>
            <a:ext cx="3084025" cy="278595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59B96D7-DCF0-37CB-9525-23B53049C1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5" r="2" b="2"/>
          <a:stretch/>
        </p:blipFill>
        <p:spPr>
          <a:xfrm>
            <a:off x="3598286" y="321733"/>
            <a:ext cx="4043250" cy="597907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7E8240-C813-DE4C-79CA-14D0BCAB12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r="5203" b="2"/>
          <a:stretch/>
        </p:blipFill>
        <p:spPr>
          <a:xfrm>
            <a:off x="7834063" y="321733"/>
            <a:ext cx="4036201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74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The WaterMinder</vt:lpstr>
      <vt:lpstr>IDEA</vt:lpstr>
      <vt:lpstr>PROBLEM STATEMENT</vt:lpstr>
      <vt:lpstr>SOLUTION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WaterMinder</dc:title>
  <dc:creator>Vinod Chawla</dc:creator>
  <cp:lastModifiedBy>Vinod Chawla</cp:lastModifiedBy>
  <cp:revision>2</cp:revision>
  <dcterms:created xsi:type="dcterms:W3CDTF">2022-06-16T10:15:46Z</dcterms:created>
  <dcterms:modified xsi:type="dcterms:W3CDTF">2022-07-16T11:08:19Z</dcterms:modified>
</cp:coreProperties>
</file>